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968875" cy="1044575"/>
  <p:notesSz cx="6858000" cy="9144000"/>
  <p:defaultTextStyle>
    <a:defPPr>
      <a:defRPr lang="ja-JP"/>
    </a:defPPr>
    <a:lvl1pPr marL="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7177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4354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1531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8708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5885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3062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20239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74160" algn="l" defTabSz="34354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70" d="100"/>
          <a:sy n="170" d="100"/>
        </p:scale>
        <p:origin x="-564" y="-1758"/>
      </p:cViewPr>
      <p:guideLst>
        <p:guide orient="horz" pos="329"/>
        <p:guide pos="15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2666" y="324495"/>
            <a:ext cx="4223544" cy="2239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45331" y="591926"/>
            <a:ext cx="3478213" cy="2669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3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5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0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2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4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8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958220" y="6287"/>
            <a:ext cx="607307" cy="13589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35437" y="6287"/>
            <a:ext cx="1739969" cy="13589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2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0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2507" y="671236"/>
            <a:ext cx="4223544" cy="207464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507" y="442735"/>
            <a:ext cx="4223544" cy="228501"/>
          </a:xfr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7177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354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531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708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885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306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20239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7416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68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5436" y="37237"/>
            <a:ext cx="1173207" cy="104941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91458" y="37237"/>
            <a:ext cx="1174069" cy="104941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08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444" y="41831"/>
            <a:ext cx="4471988" cy="17409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8444" y="233821"/>
            <a:ext cx="2195449" cy="9744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770" indent="0">
              <a:buNone/>
              <a:defRPr sz="800" b="1"/>
            </a:lvl2pPr>
            <a:lvl3pPr marL="343540" indent="0">
              <a:buNone/>
              <a:defRPr sz="700" b="1"/>
            </a:lvl3pPr>
            <a:lvl4pPr marL="515310" indent="0">
              <a:buNone/>
              <a:defRPr sz="600" b="1"/>
            </a:lvl4pPr>
            <a:lvl5pPr marL="687080" indent="0">
              <a:buNone/>
              <a:defRPr sz="600" b="1"/>
            </a:lvl5pPr>
            <a:lvl6pPr marL="858850" indent="0">
              <a:buNone/>
              <a:defRPr sz="600" b="1"/>
            </a:lvl6pPr>
            <a:lvl7pPr marL="1030620" indent="0">
              <a:buNone/>
              <a:defRPr sz="600" b="1"/>
            </a:lvl7pPr>
            <a:lvl8pPr marL="1202390" indent="0">
              <a:buNone/>
              <a:defRPr sz="600" b="1"/>
            </a:lvl8pPr>
            <a:lvl9pPr marL="1374160" indent="0">
              <a:buNone/>
              <a:defRPr sz="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8444" y="331266"/>
            <a:ext cx="2195449" cy="601840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524120" y="233821"/>
            <a:ext cx="2196312" cy="9744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770" indent="0">
              <a:buNone/>
              <a:defRPr sz="800" b="1"/>
            </a:lvl2pPr>
            <a:lvl3pPr marL="343540" indent="0">
              <a:buNone/>
              <a:defRPr sz="700" b="1"/>
            </a:lvl3pPr>
            <a:lvl4pPr marL="515310" indent="0">
              <a:buNone/>
              <a:defRPr sz="600" b="1"/>
            </a:lvl4pPr>
            <a:lvl5pPr marL="687080" indent="0">
              <a:buNone/>
              <a:defRPr sz="600" b="1"/>
            </a:lvl5pPr>
            <a:lvl6pPr marL="858850" indent="0">
              <a:buNone/>
              <a:defRPr sz="600" b="1"/>
            </a:lvl6pPr>
            <a:lvl7pPr marL="1030620" indent="0">
              <a:buNone/>
              <a:defRPr sz="600" b="1"/>
            </a:lvl7pPr>
            <a:lvl8pPr marL="1202390" indent="0">
              <a:buNone/>
              <a:defRPr sz="600" b="1"/>
            </a:lvl8pPr>
            <a:lvl9pPr marL="1374160" indent="0">
              <a:buNone/>
              <a:defRPr sz="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524120" y="331266"/>
            <a:ext cx="2196312" cy="601840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29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95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9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444" y="41590"/>
            <a:ext cx="1634726" cy="176997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42692" y="41590"/>
            <a:ext cx="2777739" cy="891516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8444" y="218587"/>
            <a:ext cx="1634726" cy="714518"/>
          </a:xfrm>
        </p:spPr>
        <p:txBody>
          <a:bodyPr/>
          <a:lstStyle>
            <a:lvl1pPr marL="0" indent="0">
              <a:buNone/>
              <a:defRPr sz="500"/>
            </a:lvl1pPr>
            <a:lvl2pPr marL="171770" indent="0">
              <a:buNone/>
              <a:defRPr sz="500"/>
            </a:lvl2pPr>
            <a:lvl3pPr marL="343540" indent="0">
              <a:buNone/>
              <a:defRPr sz="400"/>
            </a:lvl3pPr>
            <a:lvl4pPr marL="515310" indent="0">
              <a:buNone/>
              <a:defRPr sz="300"/>
            </a:lvl4pPr>
            <a:lvl5pPr marL="687080" indent="0">
              <a:buNone/>
              <a:defRPr sz="300"/>
            </a:lvl5pPr>
            <a:lvl6pPr marL="858850" indent="0">
              <a:buNone/>
              <a:defRPr sz="300"/>
            </a:lvl6pPr>
            <a:lvl7pPr marL="1030620" indent="0">
              <a:buNone/>
              <a:defRPr sz="300"/>
            </a:lvl7pPr>
            <a:lvl8pPr marL="1202390" indent="0">
              <a:buNone/>
              <a:defRPr sz="300"/>
            </a:lvl8pPr>
            <a:lvl9pPr marL="1374160" indent="0">
              <a:buNone/>
              <a:defRPr sz="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21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3934" y="731202"/>
            <a:ext cx="2981325" cy="86323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973934" y="93335"/>
            <a:ext cx="2981325" cy="626745"/>
          </a:xfrm>
        </p:spPr>
        <p:txBody>
          <a:bodyPr/>
          <a:lstStyle>
            <a:lvl1pPr marL="0" indent="0">
              <a:buNone/>
              <a:defRPr sz="1200"/>
            </a:lvl1pPr>
            <a:lvl2pPr marL="171770" indent="0">
              <a:buNone/>
              <a:defRPr sz="1100"/>
            </a:lvl2pPr>
            <a:lvl3pPr marL="343540" indent="0">
              <a:buNone/>
              <a:defRPr sz="900"/>
            </a:lvl3pPr>
            <a:lvl4pPr marL="515310" indent="0">
              <a:buNone/>
              <a:defRPr sz="800"/>
            </a:lvl4pPr>
            <a:lvl5pPr marL="687080" indent="0">
              <a:buNone/>
              <a:defRPr sz="800"/>
            </a:lvl5pPr>
            <a:lvl6pPr marL="858850" indent="0">
              <a:buNone/>
              <a:defRPr sz="800"/>
            </a:lvl6pPr>
            <a:lvl7pPr marL="1030620" indent="0">
              <a:buNone/>
              <a:defRPr sz="800"/>
            </a:lvl7pPr>
            <a:lvl8pPr marL="1202390" indent="0">
              <a:buNone/>
              <a:defRPr sz="800"/>
            </a:lvl8pPr>
            <a:lvl9pPr marL="1374160" indent="0">
              <a:buNone/>
              <a:defRPr sz="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73934" y="817525"/>
            <a:ext cx="2981325" cy="122592"/>
          </a:xfrm>
        </p:spPr>
        <p:txBody>
          <a:bodyPr/>
          <a:lstStyle>
            <a:lvl1pPr marL="0" indent="0">
              <a:buNone/>
              <a:defRPr sz="500"/>
            </a:lvl1pPr>
            <a:lvl2pPr marL="171770" indent="0">
              <a:buNone/>
              <a:defRPr sz="500"/>
            </a:lvl2pPr>
            <a:lvl3pPr marL="343540" indent="0">
              <a:buNone/>
              <a:defRPr sz="400"/>
            </a:lvl3pPr>
            <a:lvl4pPr marL="515310" indent="0">
              <a:buNone/>
              <a:defRPr sz="300"/>
            </a:lvl4pPr>
            <a:lvl5pPr marL="687080" indent="0">
              <a:buNone/>
              <a:defRPr sz="300"/>
            </a:lvl5pPr>
            <a:lvl6pPr marL="858850" indent="0">
              <a:buNone/>
              <a:defRPr sz="300"/>
            </a:lvl6pPr>
            <a:lvl7pPr marL="1030620" indent="0">
              <a:buNone/>
              <a:defRPr sz="300"/>
            </a:lvl7pPr>
            <a:lvl8pPr marL="1202390" indent="0">
              <a:buNone/>
              <a:defRPr sz="300"/>
            </a:lvl8pPr>
            <a:lvl9pPr marL="1374160" indent="0">
              <a:buNone/>
              <a:defRPr sz="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11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48444" y="41831"/>
            <a:ext cx="4471988" cy="174096"/>
          </a:xfrm>
          <a:prstGeom prst="rect">
            <a:avLst/>
          </a:prstGeom>
        </p:spPr>
        <p:txBody>
          <a:bodyPr vert="horz" lIns="34354" tIns="17177" rIns="34354" bIns="1717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8444" y="243734"/>
            <a:ext cx="4471988" cy="689371"/>
          </a:xfrm>
          <a:prstGeom prst="rect">
            <a:avLst/>
          </a:prstGeom>
        </p:spPr>
        <p:txBody>
          <a:bodyPr vert="horz" lIns="34354" tIns="17177" rIns="34354" bIns="1717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48444" y="968166"/>
            <a:ext cx="1159404" cy="55614"/>
          </a:xfrm>
          <a:prstGeom prst="rect">
            <a:avLst/>
          </a:prstGeom>
        </p:spPr>
        <p:txBody>
          <a:bodyPr vert="horz" lIns="34354" tIns="17177" rIns="34354" bIns="17177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2798F-DFA2-4606-8C7C-AE6A5A9E9561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697699" y="968166"/>
            <a:ext cx="1573477" cy="55614"/>
          </a:xfrm>
          <a:prstGeom prst="rect">
            <a:avLst/>
          </a:prstGeom>
        </p:spPr>
        <p:txBody>
          <a:bodyPr vert="horz" lIns="34354" tIns="17177" rIns="34354" bIns="17177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561027" y="968166"/>
            <a:ext cx="1159404" cy="55614"/>
          </a:xfrm>
          <a:prstGeom prst="rect">
            <a:avLst/>
          </a:prstGeom>
        </p:spPr>
        <p:txBody>
          <a:bodyPr vert="horz" lIns="34354" tIns="17177" rIns="34354" bIns="17177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B53D-2D7E-476D-9763-10D051B26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33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3540" rtl="0" eaLnBrk="1" latinLnBrk="0" hangingPunct="1">
        <a:spcBef>
          <a:spcPct val="0"/>
        </a:spcBef>
        <a:buNone/>
        <a:defRPr kumimoji="1" sz="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828" indent="-128828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26" indent="-107356" algn="l" defTabSz="3435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2942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0119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7296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4473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1650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8827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60045" indent="-85885" algn="l" defTabSz="3435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77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354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531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708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885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3062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0239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74160" algn="l" defTabSz="34354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8" y="225464"/>
            <a:ext cx="1284978" cy="59364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94325" y="150632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TAIYO</a:t>
            </a:r>
            <a:r>
              <a:rPr kumimoji="1" lang="ja-JP" altLang="en-US" sz="2200" dirty="0" smtClean="0">
                <a:latin typeface="源柔ゴシックXP Bold" panose="020B0602020203020207" pitchFamily="50" charset="-128"/>
                <a:ea typeface="源柔ゴシックXP Bold" panose="020B0602020203020207" pitchFamily="50" charset="-128"/>
                <a:cs typeface="源柔ゴシックXP Bold" panose="020B0602020203020207" pitchFamily="50" charset="-128"/>
              </a:rPr>
              <a:t>ラヂオ</a:t>
            </a:r>
            <a:endParaRPr kumimoji="1" lang="ja-JP" altLang="en-US" sz="2200" dirty="0">
              <a:latin typeface="源柔ゴシックXP Bold" panose="020B0602020203020207" pitchFamily="50" charset="-128"/>
              <a:ea typeface="源柔ゴシックXP Bold" panose="020B0602020203020207" pitchFamily="50" charset="-128"/>
              <a:cs typeface="源柔ゴシックXP Bold" panose="020B0602020203020207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4968875" cy="1044575"/>
          </a:xfrm>
          <a:prstGeom prst="rect">
            <a:avLst/>
          </a:prstGeom>
          <a:noFill/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49522" y="27232"/>
            <a:ext cx="17475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b="1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毎週</a:t>
            </a:r>
            <a:r>
              <a:rPr lang="ja-JP" altLang="en-US" sz="1050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金曜</a:t>
            </a:r>
            <a:r>
              <a:rPr lang="en-US" altLang="ja-JP" sz="1050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21:30</a:t>
            </a:r>
            <a:r>
              <a:rPr lang="ja-JP" altLang="en-US" sz="1050" b="1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</a:t>
            </a:r>
            <a:r>
              <a:rPr lang="en-US" altLang="ja-JP" sz="1050" b="1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  <a:endParaRPr kumimoji="1" lang="ja-JP" altLang="en-US" sz="1050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21464" y="546572"/>
            <a:ext cx="3033203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Facebook</a:t>
            </a:r>
            <a:r>
              <a:rPr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ライブで生放送中</a:t>
            </a:r>
            <a:r>
              <a:rPr lang="ja-JP" altLang="en-US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pPr>
              <a:lnSpc>
                <a:spcPts val="1400"/>
              </a:lnSpc>
            </a:pPr>
            <a:r>
              <a:rPr lang="en-US" altLang="ja-JP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YouTube</a:t>
            </a:r>
            <a:r>
              <a:rPr lang="ja-JP" altLang="en-US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の見逃し配信でもお楽しみください。</a:t>
            </a:r>
            <a:endParaRPr kumimoji="1" lang="ja-JP" altLang="en-US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75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admin</cp:lastModifiedBy>
  <cp:revision>4</cp:revision>
  <dcterms:created xsi:type="dcterms:W3CDTF">2023-11-17T02:14:05Z</dcterms:created>
  <dcterms:modified xsi:type="dcterms:W3CDTF">2023-11-17T02:49:57Z</dcterms:modified>
</cp:coreProperties>
</file>